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191265"/>
            <a:ext cx="9144000" cy="1318698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 panose="020B06020202040203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17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1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52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PT Medium" panose="020B06020202040203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PT Book" panose="020B0502020204020303" pitchFamily="34" charset="-18"/>
              </a:defRPr>
            </a:lvl1pPr>
            <a:lvl2pPr>
              <a:defRPr>
                <a:latin typeface="Futura PT Book" panose="020B0502020204020303" pitchFamily="34" charset="-18"/>
              </a:defRPr>
            </a:lvl2pPr>
            <a:lvl3pPr>
              <a:defRPr>
                <a:latin typeface="Futura PT Book" panose="020B0502020204020303" pitchFamily="34" charset="-18"/>
              </a:defRPr>
            </a:lvl3pPr>
            <a:lvl4pPr>
              <a:defRPr>
                <a:latin typeface="Futura PT Book" panose="020B0502020204020303" pitchFamily="34" charset="-18"/>
              </a:defRPr>
            </a:lvl4pPr>
            <a:lvl5pPr>
              <a:defRPr>
                <a:latin typeface="Futura PT Book" panose="020B0502020204020303" pitchFamily="34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82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35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20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4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04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99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59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DC69-1D94-48C3-95C5-AEF733C5ED70}" type="datetimeFigureOut">
              <a:rPr lang="pl-PL" smtClean="0"/>
              <a:t>27.03.2024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2575-8995-4C62-8EB0-E9F669D0060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3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8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79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Futura PT Book</vt:lpstr>
      <vt:lpstr>Futura PT Medium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Sebastian Piaseczny</cp:lastModifiedBy>
  <cp:revision>2</cp:revision>
  <dcterms:created xsi:type="dcterms:W3CDTF">2024-03-27T06:26:18Z</dcterms:created>
  <dcterms:modified xsi:type="dcterms:W3CDTF">2024-03-27T06:39:38Z</dcterms:modified>
</cp:coreProperties>
</file>