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300150" y="1122363"/>
            <a:ext cx="6367849" cy="2387600"/>
          </a:xfrm>
        </p:spPr>
        <p:txBody>
          <a:bodyPr anchor="b"/>
          <a:lstStyle>
            <a:lvl1pPr algn="ctr">
              <a:defRPr sz="600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anose="020B0602020204020303" pitchFamily="34" charset="-18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 PT Medium" panose="020B0602020204020303" pitchFamily="34" charset="-1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68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702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27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utura PT Medium" panose="020B0602020204020303" pitchFamily="34" charset="-18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utura PT Medium" panose="020B0602020204020303" pitchFamily="34" charset="-18"/>
              </a:defRPr>
            </a:lvl1pPr>
            <a:lvl2pPr>
              <a:defRPr>
                <a:solidFill>
                  <a:schemeClr val="bg1"/>
                </a:solidFill>
                <a:latin typeface="Futura PT Medium" panose="020B0602020204020303" pitchFamily="34" charset="-18"/>
              </a:defRPr>
            </a:lvl2pPr>
            <a:lvl3pPr>
              <a:defRPr>
                <a:solidFill>
                  <a:schemeClr val="bg1"/>
                </a:solidFill>
                <a:latin typeface="Futura PT Medium" panose="020B0602020204020303" pitchFamily="34" charset="-18"/>
              </a:defRPr>
            </a:lvl3pPr>
            <a:lvl4pPr>
              <a:defRPr>
                <a:solidFill>
                  <a:schemeClr val="bg1"/>
                </a:solidFill>
                <a:latin typeface="Futura PT Medium" panose="020B0602020204020303" pitchFamily="34" charset="-18"/>
              </a:defRPr>
            </a:lvl4pPr>
            <a:lvl5pPr>
              <a:defRPr>
                <a:solidFill>
                  <a:schemeClr val="bg1"/>
                </a:solidFill>
                <a:latin typeface="Futura PT Medium" panose="020B0602020204020303" pitchFamily="34" charset="-18"/>
              </a:defRPr>
            </a:lvl5pPr>
          </a:lstStyle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31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41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00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865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0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05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46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90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354F3-7C28-4545-A46A-E074AE3ED8B0}" type="datetimeFigureOut">
              <a:rPr lang="pl-PL" smtClean="0"/>
              <a:t>27.03.2024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EE99-0EAF-4E6C-B35C-7771B67FF1F9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8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87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52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Futura PT Medium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2</cp:revision>
  <dcterms:created xsi:type="dcterms:W3CDTF">2024-03-27T06:37:28Z</dcterms:created>
  <dcterms:modified xsi:type="dcterms:W3CDTF">2024-03-27T06:38:58Z</dcterms:modified>
</cp:coreProperties>
</file>