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2508" y="2800865"/>
            <a:ext cx="8732108" cy="161461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02508" y="4481384"/>
            <a:ext cx="8732108" cy="172170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652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94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97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605" y="1647569"/>
            <a:ext cx="8173995" cy="1713469"/>
          </a:xfrm>
        </p:spPr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6605" y="3674077"/>
            <a:ext cx="8798011" cy="2502886"/>
          </a:xfrm>
        </p:spPr>
        <p:txBody>
          <a:bodyPr/>
          <a:lstStyle/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4341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1802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52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910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30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024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173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4391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36605" y="3006811"/>
            <a:ext cx="8173995" cy="1387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36605" y="4530811"/>
            <a:ext cx="8798011" cy="1646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38AAF-A346-4510-80D1-C82C1F4849AE}" type="datetimeFigureOut">
              <a:rPr lang="pl-PL" smtClean="0"/>
              <a:t>07.11.2024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BC5E6-A547-45B7-B55F-BFB24A5BBA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85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ktiv Grotesk Ex Thin" panose="020B0404020203020204" pitchFamily="34" charset="0"/>
          <a:ea typeface="Aktiv Grotesk Ex Thin" panose="020B0404020203020204" pitchFamily="34" charset="0"/>
          <a:cs typeface="Aktiv Grotesk Ex Thin" panose="020B0404020203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ktiv Grotesk Ex Thin" panose="020B0404020203020204" pitchFamily="34" charset="0"/>
          <a:ea typeface="Aktiv Grotesk Ex Thin" panose="020B0404020203020204" pitchFamily="34" charset="0"/>
          <a:cs typeface="Aktiv Grotesk Ex Thin" panose="020B0404020203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ktiv Grotesk Ex Thin" panose="020B0404020203020204" pitchFamily="34" charset="0"/>
          <a:ea typeface="Aktiv Grotesk Ex Thin" panose="020B0404020203020204" pitchFamily="34" charset="0"/>
          <a:cs typeface="Aktiv Grotesk Ex Thin" panose="020B0404020203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ktiv Grotesk Ex Thin" panose="020B0404020203020204" pitchFamily="34" charset="0"/>
          <a:ea typeface="Aktiv Grotesk Ex Thin" panose="020B0404020203020204" pitchFamily="34" charset="0"/>
          <a:cs typeface="Aktiv Grotesk Ex Thin" panose="020B0404020203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ktiv Grotesk Ex Thin" panose="020B0404020203020204" pitchFamily="34" charset="0"/>
          <a:ea typeface="Aktiv Grotesk Ex Thin" panose="020B0404020203020204" pitchFamily="34" charset="0"/>
          <a:cs typeface="Aktiv Grotesk Ex Thin" panose="020B0404020203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ktiv Grotesk Ex Thin" panose="020B0404020203020204" pitchFamily="34" charset="0"/>
          <a:ea typeface="Aktiv Grotesk Ex Thin" panose="020B0404020203020204" pitchFamily="34" charset="0"/>
          <a:cs typeface="Aktiv Grotesk Ex Thin" panose="020B0404020203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999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75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Aktiv Grotesk Ex Thin</vt:lpstr>
      <vt:lpstr>Arial</vt:lpstr>
      <vt:lpstr>Calibri</vt:lpstr>
      <vt:lpstr>Motyw pakietu Office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Sebastian Piaseczny</dc:creator>
  <cp:lastModifiedBy>Sebastian Piaseczny</cp:lastModifiedBy>
  <cp:revision>2</cp:revision>
  <dcterms:created xsi:type="dcterms:W3CDTF">2024-11-07T09:04:21Z</dcterms:created>
  <dcterms:modified xsi:type="dcterms:W3CDTF">2024-11-07T09:20:53Z</dcterms:modified>
</cp:coreProperties>
</file>