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524000" y="2503487"/>
            <a:ext cx="9144000" cy="1006475"/>
          </a:xfrm>
        </p:spPr>
        <p:txBody>
          <a:bodyPr anchor="b"/>
          <a:lstStyle>
            <a:lvl1pPr algn="ctr">
              <a:defRPr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defRPr>
            </a:lvl1pPr>
          </a:lstStyle>
          <a:p>
            <a:r>
              <a:rPr lang="pl-PL" dirty="0" smtClean="0"/>
              <a:t>Tytuł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 smtClean="0"/>
              <a:t>Imię i nazwisko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9312-BCE2-4A24-87F5-6D022B678F38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EEB2-3C68-4811-8B16-819A3FD0AF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2492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9312-BCE2-4A24-87F5-6D022B678F38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EEB2-3C68-4811-8B16-819A3FD0AF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8315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9312-BCE2-4A24-87F5-6D022B678F38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EEB2-3C68-4811-8B16-819A3FD0AF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958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446415"/>
            <a:ext cx="10515600" cy="1705854"/>
          </a:xfrm>
        </p:spPr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3241963"/>
            <a:ext cx="10515600" cy="2934999"/>
          </a:xfrm>
        </p:spPr>
        <p:txBody>
          <a:bodyPr/>
          <a:lstStyle>
            <a:lvl1pPr>
              <a:defRPr>
                <a:latin typeface="Constantia" panose="02030602050306030303" pitchFamily="18" charset="0"/>
              </a:defRPr>
            </a:lvl1pPr>
            <a:lvl2pPr>
              <a:defRPr>
                <a:latin typeface="Constantia" panose="02030602050306030303" pitchFamily="18" charset="0"/>
              </a:defRPr>
            </a:lvl2pPr>
            <a:lvl3pPr>
              <a:defRPr>
                <a:latin typeface="Constantia" panose="02030602050306030303" pitchFamily="18" charset="0"/>
              </a:defRPr>
            </a:lvl3pPr>
            <a:lvl4pPr>
              <a:defRPr>
                <a:latin typeface="Constantia" panose="02030602050306030303" pitchFamily="18" charset="0"/>
              </a:defRPr>
            </a:lvl4pPr>
            <a:lvl5pPr>
              <a:defRPr>
                <a:latin typeface="Constantia" panose="02030602050306030303" pitchFamily="18" charset="0"/>
              </a:defRPr>
            </a:lvl5pPr>
          </a:lstStyle>
          <a:p>
            <a:pPr lvl="0"/>
            <a:r>
              <a:rPr lang="pl-PL" dirty="0" smtClean="0"/>
              <a:t>Edytuj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9312-BCE2-4A24-87F5-6D022B678F38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EEB2-3C68-4811-8B16-819A3FD0AF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2135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Constantia" panose="02030602050306030303" pitchFamily="18" charset="0"/>
              </a:defRPr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9312-BCE2-4A24-87F5-6D022B678F38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EEB2-3C68-4811-8B16-819A3FD0AF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111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9312-BCE2-4A24-87F5-6D022B678F38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EEB2-3C68-4811-8B16-819A3FD0AF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8601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9312-BCE2-4A24-87F5-6D022B678F38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EEB2-3C68-4811-8B16-819A3FD0AF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0718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9312-BCE2-4A24-87F5-6D022B678F38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EEB2-3C68-4811-8B16-819A3FD0AF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2732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9312-BCE2-4A24-87F5-6D022B678F38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EEB2-3C68-4811-8B16-819A3FD0AF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1522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9312-BCE2-4A24-87F5-6D022B678F38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EEB2-3C68-4811-8B16-819A3FD0AF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0784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E9312-BCE2-4A24-87F5-6D022B678F38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5EEB2-3C68-4811-8B16-819A3FD0AF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6475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E9312-BCE2-4A24-87F5-6D022B678F38}" type="datetimeFigureOut">
              <a:rPr lang="pl-PL" smtClean="0"/>
              <a:t>24.03.2025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5EEB2-3C68-4811-8B16-819A3FD0AF9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210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363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850043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Panoramiczny</PresentationFormat>
  <Paragraphs>0</Paragraphs>
  <Slides>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Constantia</vt:lpstr>
      <vt:lpstr>Motyw pakietu Office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Sebastian Piaseczny</dc:creator>
  <cp:lastModifiedBy>Sebastian Piaseczny</cp:lastModifiedBy>
  <cp:revision>1</cp:revision>
  <dcterms:created xsi:type="dcterms:W3CDTF">2025-03-24T06:52:05Z</dcterms:created>
  <dcterms:modified xsi:type="dcterms:W3CDTF">2025-03-24T06:57:53Z</dcterms:modified>
</cp:coreProperties>
</file>