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6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>
          <a:blip r:embed="rId2"/>
          <a:stretch>
            <a:fillRect l="-6250" r="-6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70E82-9B15-EE0B-CEB5-63E868E3D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Tytuł wystąpienia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C68B4B-99F1-7FED-5FCC-72494A37F7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tytuł naukowy/zawodowy imię i nazwisko</a:t>
            </a:r>
          </a:p>
          <a:p>
            <a:r>
              <a:rPr lang="pl-PL" dirty="0"/>
              <a:t>afiliacja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954B1A1-8D17-6AB8-9894-317DC20E3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3600"/>
            <a:ext cx="12408195" cy="978715"/>
          </a:xfrm>
          <a:prstGeom prst="rect">
            <a:avLst/>
          </a:prstGeom>
        </p:spPr>
      </p:pic>
      <p:sp>
        <p:nvSpPr>
          <p:cNvPr id="17" name="Symbol zastępczy tytułu 1">
            <a:extLst>
              <a:ext uri="{FF2B5EF4-FFF2-40B4-BE49-F238E27FC236}">
                <a16:creationId xmlns:a16="http://schemas.microsoft.com/office/drawing/2014/main" id="{7ECC08E3-D47C-D538-E30F-60D30A94AAA2}"/>
              </a:ext>
            </a:extLst>
          </p:cNvPr>
          <p:cNvSpPr txBox="1">
            <a:spLocks/>
          </p:cNvSpPr>
          <p:nvPr userDrawn="1"/>
        </p:nvSpPr>
        <p:spPr>
          <a:xfrm>
            <a:off x="946296" y="0"/>
            <a:ext cx="10568763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Ogólnopolska Konferencja Naukowa: Nawyki żywieniowe młodego pokolenia a zdrowie psychiczne – wyzwania i perspektywy badań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00426B8-41D1-37EA-A00F-5DDC3AB786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52837"/>
            <a:ext cx="12269972" cy="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>
          <a:blip r:embed="rId2"/>
          <a:stretch>
            <a:fillRect l="-6250" r="-6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D18E2C-81FA-4D8F-3E3A-566337C43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2C5E7-0589-EB7B-E698-E1ADD10DE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FB94E6-F6B9-62EA-476A-05B4B10D9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3600"/>
            <a:ext cx="12408195" cy="9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84F76-DC71-D1C8-0847-D71B4FA1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82F404-D86B-9C87-6F9E-7840BDC8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1AA47F-3687-6859-FF30-1E6D37991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15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A577C-27A9-D61A-DF6F-D4B9C8A3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ACDB65-1768-5D5E-2554-60A4F3B75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8970D9-B216-CE9C-6338-3BB6F22E7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103A868-9066-CB90-1B77-0D5EA9331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39C320-C303-43DF-8D35-6D990C158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27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0FA0FF-DC1A-FD2F-5685-0A7FA7FE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9673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blipFill>
          <a:blip r:embed="rId2"/>
          <a:stretch>
            <a:fillRect l="-6250" r="-6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170E82-9B15-EE0B-CEB5-63E868E3D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952837"/>
          </a:xfrm>
        </p:spPr>
        <p:txBody>
          <a:bodyPr anchor="b"/>
          <a:lstStyle>
            <a:lvl1pPr algn="ctr">
              <a:defRPr sz="6000">
                <a:solidFill>
                  <a:srgbClr val="002868"/>
                </a:solidFill>
              </a:defRPr>
            </a:lvl1pPr>
          </a:lstStyle>
          <a:p>
            <a:r>
              <a:rPr lang="pl-PL" dirty="0"/>
              <a:t>Dziękujemy!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6C68B4B-99F1-7FED-5FCC-72494A37F7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75200"/>
            <a:ext cx="9144000" cy="46598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Odwiedź stronę Organizatora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954B1A1-8D17-6AB8-9894-317DC20E3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8039"/>
            <a:ext cx="12408195" cy="978715"/>
          </a:xfrm>
          <a:prstGeom prst="rect">
            <a:avLst/>
          </a:prstGeom>
        </p:spPr>
      </p:pic>
      <p:sp>
        <p:nvSpPr>
          <p:cNvPr id="17" name="Symbol zastępczy tytułu 1">
            <a:extLst>
              <a:ext uri="{FF2B5EF4-FFF2-40B4-BE49-F238E27FC236}">
                <a16:creationId xmlns:a16="http://schemas.microsoft.com/office/drawing/2014/main" id="{7ECC08E3-D47C-D538-E30F-60D30A94AAA2}"/>
              </a:ext>
            </a:extLst>
          </p:cNvPr>
          <p:cNvSpPr txBox="1">
            <a:spLocks/>
          </p:cNvSpPr>
          <p:nvPr userDrawn="1"/>
        </p:nvSpPr>
        <p:spPr>
          <a:xfrm>
            <a:off x="946296" y="0"/>
            <a:ext cx="10568763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Ogólnopolska Konferencja Naukowa: Nawyki żywieniowe młodego pokolenia a zdrowie psychiczne – wyzwania i perspektywy badań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00426B8-41D1-37EA-A00F-5DDC3AB786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52837"/>
            <a:ext cx="12269972" cy="7745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05B98BD9-CB92-274B-B6B6-1DFD1708B1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542" y="2363482"/>
            <a:ext cx="3906676" cy="39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 l="-6250" r="-625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18E6A5-2AB7-0C45-C87D-5E85390E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Ogólnopolska Konferencja Naukowa: Nawyki żywieniowe młodego pokolenia a zdrowie psychiczne – wyzwania i perspektywy badań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AA19AE-55BC-6590-28B0-646D9FE47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Tytuł wystąpienia</a:t>
            </a:r>
          </a:p>
          <a:p>
            <a:pPr lvl="1"/>
            <a:r>
              <a:rPr lang="pl-PL" dirty="0"/>
              <a:t>Drugi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B20986-B8CA-0C09-C127-2ED6EC4A302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879285"/>
            <a:ext cx="12408195" cy="9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28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27A29-12FB-D77B-A45B-63134D028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1775B4-C69F-A81E-9836-87D38BC75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04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C2962A-67AB-9881-2F52-E4E3972D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2E0B9-EAF0-8BB6-986A-AC631FDC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58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B46D68A9-1E54-F756-2ED0-855FD83694EE}"/>
              </a:ext>
            </a:extLst>
          </p:cNvPr>
          <p:cNvSpPr txBox="1">
            <a:spLocks/>
          </p:cNvSpPr>
          <p:nvPr/>
        </p:nvSpPr>
        <p:spPr>
          <a:xfrm>
            <a:off x="946296" y="0"/>
            <a:ext cx="10568763" cy="112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Ogólnopolska Konferencja Naukowa: Nawyki żywieniowe młodego pokolenia a zdrowie psychiczne – wyzwania i perspektywy badań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53F7BE2-342D-F191-858E-A3D3E812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837"/>
            <a:ext cx="12269972" cy="77451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DA7C806B-EE38-541E-1A59-DD09EE946A38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952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86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Dziękujemy!</a:t>
            </a:r>
            <a:endParaRPr lang="pl-PL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0A8A04F8-F9D9-7A5B-C95E-1D77C728E9A8}"/>
              </a:ext>
            </a:extLst>
          </p:cNvPr>
          <p:cNvSpPr txBox="1">
            <a:spLocks/>
          </p:cNvSpPr>
          <p:nvPr/>
        </p:nvSpPr>
        <p:spPr>
          <a:xfrm>
            <a:off x="1524000" y="2075200"/>
            <a:ext cx="9144000" cy="46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Odwiedź stronę Organizatora</a:t>
            </a:r>
            <a:endParaRPr lang="pl-PL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076D03DD-4ED4-C4AC-5FE8-9EFFC174E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62" y="2363482"/>
            <a:ext cx="3906676" cy="39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0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ja1" id="{A9723B42-D900-4AFB-A9B5-320DD483F37E}" vid="{C6A28FF2-551F-490A-B7DF-8E007C4F27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prezentacja Konferencja Nawyki żywieniowe</Template>
  <TotalTime>0</TotalTime>
  <Words>21</Words>
  <Application>Microsoft Office PowerPoint</Application>
  <PresentationFormat>Panoramiczny</PresentationFormat>
  <Paragraphs>3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Katarzyna Mikulska | WSIIZ</dc:creator>
  <cp:lastModifiedBy>Katarzyna Mikulska | WSIIZ</cp:lastModifiedBy>
  <cp:revision>1</cp:revision>
  <dcterms:created xsi:type="dcterms:W3CDTF">2026-02-18T12:41:12Z</dcterms:created>
  <dcterms:modified xsi:type="dcterms:W3CDTF">2026-02-18T12:41:45Z</dcterms:modified>
</cp:coreProperties>
</file>